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8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7283" autoAdjust="0"/>
  </p:normalViewPr>
  <p:slideViewPr>
    <p:cSldViewPr snapToGrid="0">
      <p:cViewPr varScale="1">
        <p:scale>
          <a:sx n="85" d="100"/>
          <a:sy n="85" d="100"/>
        </p:scale>
        <p:origin x="14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9D62F7-2757-44E3-90B2-B138694285B9}" type="datetimeFigureOut">
              <a:rPr lang="nl-BE" smtClean="0"/>
              <a:t>20/10/2017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8F75B5-0F37-4BBA-805B-26487A7429E2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6634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Hallo </a:t>
            </a:r>
            <a:r>
              <a:rPr lang="en-US" dirty="0" err="1"/>
              <a:t>allemaal</a:t>
            </a:r>
            <a:r>
              <a:rPr lang="en-US" dirty="0"/>
              <a:t>! 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gaan</a:t>
            </a:r>
            <a:r>
              <a:rPr lang="en-US" dirty="0"/>
              <a:t> Escape Reality </a:t>
            </a:r>
            <a:r>
              <a:rPr lang="en-US" dirty="0" err="1"/>
              <a:t>voorstellen</a:t>
            </a:r>
            <a:r>
              <a:rPr lang="en-US" dirty="0"/>
              <a:t>. </a:t>
            </a:r>
          </a:p>
          <a:p>
            <a:r>
              <a:rPr lang="en-US" dirty="0"/>
              <a:t>De </a:t>
            </a:r>
            <a:r>
              <a:rPr lang="en-US" dirty="0" err="1"/>
              <a:t>foto</a:t>
            </a:r>
            <a:r>
              <a:rPr lang="en-US" dirty="0"/>
              <a:t> op de </a:t>
            </a:r>
            <a:r>
              <a:rPr lang="en-US" dirty="0" err="1"/>
              <a:t>achtergrond</a:t>
            </a:r>
            <a:r>
              <a:rPr lang="en-US" dirty="0"/>
              <a:t> </a:t>
            </a:r>
            <a:r>
              <a:rPr lang="en-US" dirty="0" err="1"/>
              <a:t>staat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zomaar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niets</a:t>
            </a:r>
            <a:r>
              <a:rPr lang="en-US" dirty="0"/>
              <a:t>, de </a:t>
            </a:r>
            <a:r>
              <a:rPr lang="en-US" dirty="0" err="1"/>
              <a:t>rugzakken</a:t>
            </a:r>
            <a:r>
              <a:rPr lang="en-US" dirty="0"/>
              <a:t> die </a:t>
            </a:r>
            <a:r>
              <a:rPr lang="en-US" dirty="0" err="1"/>
              <a:t>ze</a:t>
            </a:r>
            <a:r>
              <a:rPr lang="en-US" dirty="0"/>
              <a:t> op </a:t>
            </a:r>
            <a:r>
              <a:rPr lang="en-US" dirty="0" err="1"/>
              <a:t>hun</a:t>
            </a:r>
            <a:r>
              <a:rPr lang="en-US" dirty="0"/>
              <a:t> rug </a:t>
            </a:r>
            <a:r>
              <a:rPr lang="en-US" dirty="0" err="1"/>
              <a:t>hebben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namelijk</a:t>
            </a:r>
            <a:r>
              <a:rPr lang="en-US" dirty="0"/>
              <a:t> HTC </a:t>
            </a:r>
            <a:r>
              <a:rPr lang="en-US" dirty="0" err="1"/>
              <a:t>Vive’s</a:t>
            </a:r>
            <a:r>
              <a:rPr lang="en-US" dirty="0"/>
              <a:t>.</a:t>
            </a:r>
          </a:p>
          <a:p>
            <a:r>
              <a:rPr lang="en-US" dirty="0" err="1"/>
              <a:t>Ons</a:t>
            </a:r>
            <a:r>
              <a:rPr lang="en-US" dirty="0"/>
              <a:t> </a:t>
            </a:r>
            <a:r>
              <a:rPr lang="en-US" dirty="0" err="1"/>
              <a:t>idee</a:t>
            </a:r>
            <a:r>
              <a:rPr lang="en-US" dirty="0"/>
              <a:t> is </a:t>
            </a:r>
            <a:r>
              <a:rPr lang="en-US" dirty="0" err="1"/>
              <a:t>dus</a:t>
            </a:r>
            <a:r>
              <a:rPr lang="en-US" dirty="0"/>
              <a:t> om VR escape rooms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die </a:t>
            </a:r>
            <a:r>
              <a:rPr lang="en-US" dirty="0" err="1"/>
              <a:t>zowel</a:t>
            </a:r>
            <a:r>
              <a:rPr lang="en-US" dirty="0"/>
              <a:t> </a:t>
            </a:r>
            <a:r>
              <a:rPr lang="en-US" dirty="0" err="1"/>
              <a:t>virtueel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fysiek</a:t>
            </a:r>
            <a:r>
              <a:rPr lang="en-US" dirty="0"/>
              <a:t> </a:t>
            </a:r>
            <a:r>
              <a:rPr lang="en-US" dirty="0" err="1"/>
              <a:t>beleefbaar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Anja</a:t>
            </a:r>
            <a:endParaRPr lang="en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18280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Wat is een escape room? Het is een interactief spel waarbij een groep mensen worden opgesloten in een kamer.</a:t>
            </a:r>
          </a:p>
          <a:p>
            <a:r>
              <a:rPr lang="nl-BE" dirty="0"/>
              <a:t>Het doel? Ontsnap de kamer. Je hebt 1 uur, succes!</a:t>
            </a:r>
          </a:p>
          <a:p>
            <a:r>
              <a:rPr lang="nl-BE" dirty="0"/>
              <a:t>Escape rooms zijn gebaseerd op computergames en in 2006 werd de eerste fysieke escape room ontwikkeld door softwareontwikkelaars in </a:t>
            </a:r>
            <a:r>
              <a:rPr lang="nl-BE" dirty="0" err="1"/>
              <a:t>Silicon</a:t>
            </a:r>
            <a:r>
              <a:rPr lang="nl-BE" dirty="0"/>
              <a:t> </a:t>
            </a:r>
            <a:r>
              <a:rPr lang="nl-BE" dirty="0" err="1"/>
              <a:t>Valley</a:t>
            </a:r>
            <a:r>
              <a:rPr lang="nl-BE" dirty="0"/>
              <a:t>. </a:t>
            </a:r>
          </a:p>
          <a:p>
            <a:r>
              <a:rPr lang="nl-BE" dirty="0"/>
              <a:t>Vanaf 2010 werd dit speltype enorm populair in Europa.</a:t>
            </a:r>
          </a:p>
          <a:p>
            <a:r>
              <a:rPr lang="nl-BE" dirty="0"/>
              <a:t>In België zijn er momenteel ongeveer 70 escape rooms.</a:t>
            </a:r>
          </a:p>
          <a:p>
            <a:endParaRPr lang="nl-BE" dirty="0"/>
          </a:p>
          <a:p>
            <a:r>
              <a:rPr lang="nl-BE" dirty="0"/>
              <a:t>Lena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27936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 is het product? (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ontwerpen</a:t>
            </a:r>
            <a:r>
              <a:rPr lang="en-US" dirty="0"/>
              <a:t> basis kits die </a:t>
            </a:r>
            <a:r>
              <a:rPr lang="en-US" dirty="0" err="1"/>
              <a:t>bestaan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</a:t>
            </a:r>
            <a:r>
              <a:rPr lang="en-US" dirty="0" err="1"/>
              <a:t>zowel</a:t>
            </a:r>
            <a:r>
              <a:rPr lang="en-US" dirty="0"/>
              <a:t> software, </a:t>
            </a:r>
            <a:r>
              <a:rPr lang="en-US" dirty="0" err="1"/>
              <a:t>als</a:t>
            </a:r>
            <a:r>
              <a:rPr lang="en-US" dirty="0"/>
              <a:t> hardware (</a:t>
            </a:r>
            <a:r>
              <a:rPr lang="en-US" dirty="0" err="1"/>
              <a:t>Vive</a:t>
            </a:r>
            <a:r>
              <a:rPr lang="en-US" dirty="0"/>
              <a:t>, </a:t>
            </a:r>
            <a:r>
              <a:rPr lang="en-US" dirty="0" err="1"/>
              <a:t>sensoren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 die 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verkopen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product) VR escape rooms </a:t>
            </a:r>
            <a:r>
              <a:rPr lang="en-US" dirty="0" err="1"/>
              <a:t>maken</a:t>
            </a:r>
            <a:r>
              <a:rPr lang="en-US" dirty="0"/>
              <a:t> die </a:t>
            </a:r>
            <a:r>
              <a:rPr lang="en-US" dirty="0" err="1"/>
              <a:t>zowel</a:t>
            </a:r>
            <a:r>
              <a:rPr lang="en-US" dirty="0"/>
              <a:t> </a:t>
            </a:r>
            <a:r>
              <a:rPr lang="en-US" dirty="0" err="1"/>
              <a:t>virtueel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fysiek</a:t>
            </a:r>
            <a:r>
              <a:rPr lang="en-US" dirty="0"/>
              <a:t> </a:t>
            </a:r>
            <a:r>
              <a:rPr lang="en-US" dirty="0" err="1"/>
              <a:t>beleefbaar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.</a:t>
            </a:r>
          </a:p>
          <a:p>
            <a:r>
              <a:rPr lang="en-US" dirty="0"/>
              <a:t>WIE? </a:t>
            </a:r>
            <a:r>
              <a:rPr lang="en-US" dirty="0" err="1"/>
              <a:t>Uitbaters</a:t>
            </a:r>
            <a:r>
              <a:rPr lang="en-US" dirty="0"/>
              <a:t> van </a:t>
            </a:r>
            <a:r>
              <a:rPr lang="en-US" dirty="0" err="1"/>
              <a:t>recreatiecentra</a:t>
            </a:r>
            <a:r>
              <a:rPr lang="en-US" dirty="0"/>
              <a:t>, </a:t>
            </a:r>
            <a:r>
              <a:rPr lang="en-US" dirty="0" err="1"/>
              <a:t>jeugdcentrums</a:t>
            </a:r>
            <a:r>
              <a:rPr lang="en-US" dirty="0"/>
              <a:t>, </a:t>
            </a:r>
            <a:r>
              <a:rPr lang="en-US" dirty="0" err="1"/>
              <a:t>scholen</a:t>
            </a:r>
            <a:r>
              <a:rPr lang="en-US" dirty="0"/>
              <a:t>, cinema’s, </a:t>
            </a:r>
            <a:r>
              <a:rPr lang="en-US" dirty="0" err="1"/>
              <a:t>bestaande</a:t>
            </a:r>
            <a:r>
              <a:rPr lang="en-US" dirty="0"/>
              <a:t> Escape Room </a:t>
            </a:r>
            <a:r>
              <a:rPr lang="en-US" dirty="0" err="1"/>
              <a:t>uitbaters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HOE? (hoe </a:t>
            </a:r>
            <a:r>
              <a:rPr lang="en-US" dirty="0" err="1"/>
              <a:t>komt</a:t>
            </a:r>
            <a:r>
              <a:rPr lang="en-US" dirty="0"/>
              <a:t> het </a:t>
            </a:r>
            <a:r>
              <a:rPr lang="en-US" dirty="0" err="1"/>
              <a:t>bij</a:t>
            </a:r>
            <a:r>
              <a:rPr lang="en-US" dirty="0"/>
              <a:t> de </a:t>
            </a:r>
            <a:r>
              <a:rPr lang="en-US" dirty="0" err="1"/>
              <a:t>klant</a:t>
            </a:r>
            <a:r>
              <a:rPr lang="en-US" dirty="0"/>
              <a:t>) </a:t>
            </a:r>
            <a:r>
              <a:rPr lang="en-US" dirty="0" err="1"/>
              <a:t>reclame</a:t>
            </a:r>
            <a:r>
              <a:rPr lang="en-US" dirty="0"/>
              <a:t> op TV, internet, </a:t>
            </a:r>
            <a:r>
              <a:rPr lang="en-US" dirty="0" err="1"/>
              <a:t>etc</a:t>
            </a:r>
            <a:r>
              <a:rPr lang="en-US" dirty="0"/>
              <a:t> -&gt;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geleverd</a:t>
            </a:r>
            <a:r>
              <a:rPr lang="en-US" dirty="0"/>
              <a:t> met </a:t>
            </a:r>
            <a:r>
              <a:rPr lang="en-US" dirty="0" err="1"/>
              <a:t>instructies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lessen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genomen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zelf</a:t>
            </a:r>
            <a:r>
              <a:rPr lang="en-US" dirty="0"/>
              <a:t> </a:t>
            </a:r>
            <a:r>
              <a:rPr lang="en-US" dirty="0" err="1"/>
              <a:t>ontwerp</a:t>
            </a:r>
            <a:endParaRPr lang="en-US" dirty="0"/>
          </a:p>
          <a:p>
            <a:r>
              <a:rPr lang="en-US" dirty="0"/>
              <a:t>WAAROM? </a:t>
            </a:r>
            <a:r>
              <a:rPr lang="en-US" dirty="0" err="1"/>
              <a:t>Ontspanning</a:t>
            </a:r>
            <a:r>
              <a:rPr lang="en-US" dirty="0"/>
              <a:t>, </a:t>
            </a:r>
            <a:r>
              <a:rPr lang="en-US" dirty="0" err="1"/>
              <a:t>plezier</a:t>
            </a:r>
            <a:r>
              <a:rPr lang="en-US" dirty="0"/>
              <a:t>, smart learning, handicap </a:t>
            </a:r>
          </a:p>
          <a:p>
            <a:r>
              <a:rPr lang="en-US" dirty="0"/>
              <a:t>		-&gt; VOLGENDE SLIDE UITGEBREIDE UITLEG WAAROM</a:t>
            </a:r>
          </a:p>
          <a:p>
            <a:endParaRPr lang="en-US" dirty="0"/>
          </a:p>
          <a:p>
            <a:r>
              <a:rPr lang="en-US" dirty="0"/>
              <a:t>Axelle</a:t>
            </a:r>
            <a:endParaRPr lang="en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75021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Om een escape room te maken zijn de voorbereidingen niet te onderschatten.</a:t>
            </a:r>
          </a:p>
          <a:p>
            <a:r>
              <a:rPr lang="nl-BE" dirty="0"/>
              <a:t>Een escape room heeft veel ruimte nodig, zowel de kamer zelf, als verborgen ruimtes zoals kasten. Het aantal benodigde vierkante meters loopt al snel op.</a:t>
            </a:r>
          </a:p>
          <a:p>
            <a:r>
              <a:rPr lang="nl-BE" dirty="0"/>
              <a:t>Om een escape room uit te denken heb je vrij veel tijd nodig, zeker om dit te combineren met de attributen en de timing ervan.</a:t>
            </a:r>
          </a:p>
          <a:p>
            <a:r>
              <a:rPr lang="nl-BE" dirty="0"/>
              <a:t>Om de escape room dynamisch te maken, heb je ook veel materiaal nodig, zowel om de kamer authentiek te maken alsook om verborgen ruimtes te creëren.</a:t>
            </a:r>
          </a:p>
          <a:p>
            <a:r>
              <a:rPr lang="nl-BE" dirty="0"/>
              <a:t>Om de kamers aan te passen, moet alle mechanismen en attributen aangepast worden, tot zelf de hele kamer uitbreken, om een nieuwe escape room te maken. </a:t>
            </a:r>
            <a:br>
              <a:rPr lang="nl-BE" dirty="0"/>
            </a:br>
            <a:r>
              <a:rPr lang="nl-BE" dirty="0"/>
              <a:t>Innovatie is zeer tijd en kost rovend.</a:t>
            </a:r>
          </a:p>
          <a:p>
            <a:endParaRPr lang="nl-BE" dirty="0"/>
          </a:p>
          <a:p>
            <a:r>
              <a:rPr lang="nl-BE" dirty="0"/>
              <a:t>Lena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8693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14580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Axelle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F75B5-0F37-4BBA-805B-26487A7429E2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7225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A31C3AE8-3440-42B0-A2F3-0D1B3A85E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BD5108D-82F4-41D4-AD90-D03967C49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7899"/>
            <a:ext cx="7556739" cy="1130569"/>
          </a:xfrm>
        </p:spPr>
        <p:txBody>
          <a:bodyPr>
            <a:noAutofit/>
          </a:bodyPr>
          <a:lstStyle/>
          <a:p>
            <a:r>
              <a:rPr lang="nl-BE" sz="5400" dirty="0">
                <a:latin typeface="Arial Black" panose="020B0A04020102020204" pitchFamily="34" charset="0"/>
              </a:rPr>
              <a:t>Escape Reality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400A948-2E69-4F10-A525-66352D949A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3178" y="6017435"/>
            <a:ext cx="10240173" cy="521388"/>
          </a:xfrm>
        </p:spPr>
        <p:txBody>
          <a:bodyPr>
            <a:normAutofit/>
          </a:bodyPr>
          <a:lstStyle/>
          <a:p>
            <a:r>
              <a:rPr lang="nl-BE" sz="1800" dirty="0">
                <a:latin typeface="Arial Black" panose="020B0A04020102020204" pitchFamily="34" charset="0"/>
              </a:rPr>
              <a:t>Anja Janzen - Axelle Jamous - Lena Verbrugge</a:t>
            </a:r>
          </a:p>
        </p:txBody>
      </p:sp>
    </p:spTree>
    <p:extLst>
      <p:ext uri="{BB962C8B-B14F-4D97-AF65-F5344CB8AC3E}">
        <p14:creationId xmlns:p14="http://schemas.microsoft.com/office/powerpoint/2010/main" val="1038471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k5.picdn.net/shutterstock/videos/16674745/thumb/5.jpg">
            <a:extLst>
              <a:ext uri="{FF2B5EF4-FFF2-40B4-BE49-F238E27FC236}">
                <a16:creationId xmlns:a16="http://schemas.microsoft.com/office/drawing/2014/main" id="{C957C9E6-2FD5-4C17-BD28-D48C78BBC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3ADEEB0E-8D1E-43DF-9116-6269C89B12EF}"/>
              </a:ext>
            </a:extLst>
          </p:cNvPr>
          <p:cNvSpPr txBox="1"/>
          <p:nvPr/>
        </p:nvSpPr>
        <p:spPr>
          <a:xfrm>
            <a:off x="1017917" y="2523651"/>
            <a:ext cx="68493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One goal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24AFC86-F572-425F-A099-7C43675FCD95}"/>
              </a:ext>
            </a:extLst>
          </p:cNvPr>
          <p:cNvSpPr txBox="1"/>
          <p:nvPr/>
        </p:nvSpPr>
        <p:spPr>
          <a:xfrm>
            <a:off x="1854678" y="3293092"/>
            <a:ext cx="517584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n w="0"/>
                <a:solidFill>
                  <a:schemeClr val="accent4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ESCAPE</a:t>
            </a:r>
            <a:r>
              <a:rPr lang="en-US" sz="4000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 the room</a:t>
            </a:r>
            <a:endParaRPr lang="en-BE" sz="4000" dirty="0">
              <a:ln w="0"/>
              <a:solidFill>
                <a:schemeClr val="tx1">
                  <a:lumMod val="95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974601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04497389-E6DE-4471-A5A6-A0A9C4C22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hthoek 9">
            <a:extLst>
              <a:ext uri="{FF2B5EF4-FFF2-40B4-BE49-F238E27FC236}">
                <a16:creationId xmlns:a16="http://schemas.microsoft.com/office/drawing/2014/main" id="{E9165C73-073E-4E8C-8012-85B28080DB36}"/>
              </a:ext>
            </a:extLst>
          </p:cNvPr>
          <p:cNvSpPr/>
          <p:nvPr/>
        </p:nvSpPr>
        <p:spPr>
          <a:xfrm>
            <a:off x="11024558" y="5641676"/>
            <a:ext cx="1029419" cy="10265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0185537C-8A47-4B70-873F-3C0A2B936C18}"/>
              </a:ext>
            </a:extLst>
          </p:cNvPr>
          <p:cNvSpPr txBox="1"/>
          <p:nvPr/>
        </p:nvSpPr>
        <p:spPr>
          <a:xfrm>
            <a:off x="1328467" y="1414733"/>
            <a:ext cx="572794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WAT?</a:t>
            </a:r>
          </a:p>
          <a:p>
            <a:endParaRPr lang="en-US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  <a:p>
            <a:r>
              <a:rPr lang="en-US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WIE?</a:t>
            </a:r>
          </a:p>
          <a:p>
            <a:endParaRPr lang="en-US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  <a:p>
            <a:r>
              <a:rPr lang="en-US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HOE?</a:t>
            </a:r>
          </a:p>
          <a:p>
            <a:endParaRPr lang="en-US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  <a:p>
            <a:r>
              <a:rPr lang="en-US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WAAROM?</a:t>
            </a:r>
          </a:p>
          <a:p>
            <a:endParaRPr lang="en-BE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694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D99E0FC2-06F5-4432-8245-24E589729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127E6E83-6614-4C74-8091-538F94F491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72" t="1" r="15580" b="-9"/>
          <a:stretch/>
        </p:blipFill>
        <p:spPr>
          <a:xfrm>
            <a:off x="21813" y="0"/>
            <a:ext cx="12170188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2C6064D-69DE-48AC-B5E7-B06D4E545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6925" y="531807"/>
            <a:ext cx="9179964" cy="87414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nl-BE" b="0" cap="none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ESCAPE ROOM VS ESCAPE </a:t>
            </a:r>
            <a:r>
              <a:rPr lang="nl-BE" b="0" cap="none" dirty="0">
                <a:ln w="0"/>
                <a:solidFill>
                  <a:schemeClr val="accent4"/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VR</a:t>
            </a:r>
            <a:r>
              <a:rPr lang="nl-BE" b="0" cap="none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OOM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6AA9972-BA4B-48BC-83A6-AF379F9FC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031" y="2300066"/>
            <a:ext cx="9604678" cy="2634243"/>
          </a:xfrm>
        </p:spPr>
        <p:txBody>
          <a:bodyPr>
            <a:normAutofit/>
          </a:bodyPr>
          <a:lstStyle/>
          <a:p>
            <a:r>
              <a:rPr lang="nl-BE" sz="2800" dirty="0">
                <a:latin typeface="Arial Black" panose="020B0A04020102020204" pitchFamily="34" charset="0"/>
              </a:rPr>
              <a:t>ruimte</a:t>
            </a:r>
          </a:p>
          <a:p>
            <a:r>
              <a:rPr lang="nl-BE" sz="2800" dirty="0">
                <a:latin typeface="Arial Black" panose="020B0A04020102020204" pitchFamily="34" charset="0"/>
              </a:rPr>
              <a:t>tijd</a:t>
            </a:r>
          </a:p>
          <a:p>
            <a:r>
              <a:rPr lang="nl-BE" sz="2800" dirty="0">
                <a:latin typeface="Arial Black" panose="020B0A04020102020204" pitchFamily="34" charset="0"/>
              </a:rPr>
              <a:t>materiaal</a:t>
            </a:r>
          </a:p>
          <a:p>
            <a:r>
              <a:rPr lang="nl-BE" sz="2800" dirty="0">
                <a:latin typeface="Arial Black" panose="020B0A04020102020204" pitchFamily="34" charset="0"/>
              </a:rPr>
              <a:t>innovatie</a:t>
            </a: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56A5BD1-E017-4117-9462-F2F78DD24370}"/>
              </a:ext>
            </a:extLst>
          </p:cNvPr>
          <p:cNvSpPr txBox="1"/>
          <p:nvPr/>
        </p:nvSpPr>
        <p:spPr>
          <a:xfrm>
            <a:off x="816031" y="5459093"/>
            <a:ext cx="98515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>
                <a:latin typeface="Arial Black" panose="020B0A04020102020204" pitchFamily="34" charset="0"/>
              </a:rPr>
              <a:t>mogelijkheden worden enorm uitgebreid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643722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98AEA0B-95B1-4F0F-A886-BEBFA1FB5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69633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4095B49D-7D69-46CE-AAB1-81C863421343}"/>
              </a:ext>
            </a:extLst>
          </p:cNvPr>
          <p:cNvSpPr txBox="1"/>
          <p:nvPr/>
        </p:nvSpPr>
        <p:spPr>
          <a:xfrm>
            <a:off x="7831241" y="5152416"/>
            <a:ext cx="3903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endParaRPr lang="nl-BE" sz="4000" b="1" dirty="0">
              <a:solidFill>
                <a:prstClr val="white"/>
              </a:solidFill>
            </a:endParaRPr>
          </a:p>
          <a:p>
            <a:pPr algn="ctr" defTabSz="914400"/>
            <a:r>
              <a:rPr lang="nl-BE" sz="32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Good luck…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E1C05D83-A967-41D0-AB90-6EDEF25E4DA0}"/>
              </a:ext>
            </a:extLst>
          </p:cNvPr>
          <p:cNvSpPr txBox="1"/>
          <p:nvPr/>
        </p:nvSpPr>
        <p:spPr>
          <a:xfrm>
            <a:off x="672860" y="500332"/>
            <a:ext cx="4464492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Can you escape?</a:t>
            </a:r>
            <a:endParaRPr lang="en-BE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075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2FD26CBA-1F08-4F6E-B924-1FCCD83B3574}"/>
              </a:ext>
            </a:extLst>
          </p:cNvPr>
          <p:cNvSpPr txBox="1"/>
          <p:nvPr/>
        </p:nvSpPr>
        <p:spPr>
          <a:xfrm>
            <a:off x="672860" y="500332"/>
            <a:ext cx="6185861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nl-BE" sz="3600" dirty="0">
                <a:ln w="0"/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Openstaande vacatures</a:t>
            </a:r>
            <a:endParaRPr lang="en-BE" sz="3600" dirty="0">
              <a:ln w="0"/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21A2039-1C8E-4BFA-9521-8C7C41B1A1B2}"/>
              </a:ext>
            </a:extLst>
          </p:cNvPr>
          <p:cNvSpPr txBox="1">
            <a:spLocks/>
          </p:cNvSpPr>
          <p:nvPr/>
        </p:nvSpPr>
        <p:spPr>
          <a:xfrm>
            <a:off x="816031" y="2300066"/>
            <a:ext cx="9604678" cy="374513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nl-BE" sz="2800" dirty="0">
                <a:latin typeface="Arial Black" panose="020B0A04020102020204" pitchFamily="34" charset="0"/>
              </a:rPr>
              <a:t>Programmeurs:</a:t>
            </a:r>
          </a:p>
          <a:p>
            <a:pPr lvl="1"/>
            <a:r>
              <a:rPr lang="nl-BE" sz="2600" dirty="0">
                <a:latin typeface="Arial Black" panose="020B0A04020102020204" pitchFamily="34" charset="0"/>
              </a:rPr>
              <a:t>Kennis van </a:t>
            </a:r>
            <a:r>
              <a:rPr lang="nl-BE" sz="2600" dirty="0" err="1">
                <a:latin typeface="Arial Black" panose="020B0A04020102020204" pitchFamily="34" charset="0"/>
              </a:rPr>
              <a:t>Unity</a:t>
            </a:r>
            <a:r>
              <a:rPr lang="nl-BE" sz="2600" dirty="0">
                <a:latin typeface="Arial Black" panose="020B0A04020102020204" pitchFamily="34" charset="0"/>
              </a:rPr>
              <a:t>/ andere VR software</a:t>
            </a:r>
          </a:p>
          <a:p>
            <a:pPr lvl="1"/>
            <a:r>
              <a:rPr lang="nl-BE" sz="2600" dirty="0">
                <a:latin typeface="Arial Black" panose="020B0A04020102020204" pitchFamily="34" charset="0"/>
              </a:rPr>
              <a:t>Kennis van interactie hardware/software</a:t>
            </a:r>
          </a:p>
          <a:p>
            <a:pPr lvl="1"/>
            <a:r>
              <a:rPr lang="nl-BE" sz="2600" dirty="0">
                <a:latin typeface="Arial Black" panose="020B0A04020102020204" pitchFamily="34" charset="0"/>
              </a:rPr>
              <a:t>Kennis van 3D vormgeving</a:t>
            </a:r>
          </a:p>
        </p:txBody>
      </p:sp>
    </p:spTree>
    <p:extLst>
      <p:ext uri="{BB962C8B-B14F-4D97-AF65-F5344CB8AC3E}">
        <p14:creationId xmlns:p14="http://schemas.microsoft.com/office/powerpoint/2010/main" val="372467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fbeelding 11">
            <a:extLst>
              <a:ext uri="{FF2B5EF4-FFF2-40B4-BE49-F238E27FC236}">
                <a16:creationId xmlns:a16="http://schemas.microsoft.com/office/drawing/2014/main" id="{F39416CC-0E78-46DE-85BD-E3AC05F43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1396" cy="6858000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772D871E-7882-4613-9496-744D8F899F3E}"/>
              </a:ext>
            </a:extLst>
          </p:cNvPr>
          <p:cNvSpPr txBox="1"/>
          <p:nvPr/>
        </p:nvSpPr>
        <p:spPr>
          <a:xfrm>
            <a:off x="9485194" y="1214651"/>
            <a:ext cx="22655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Jongeren (18-40 jaar)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Uitbaters escape rooms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nichemarkt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1500" dirty="0">
              <a:solidFill>
                <a:schemeClr val="bg1"/>
              </a:solidFill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B121EBE7-39A8-4626-85D7-226A7E6F21CA}"/>
              </a:ext>
            </a:extLst>
          </p:cNvPr>
          <p:cNvSpPr txBox="1"/>
          <p:nvPr/>
        </p:nvSpPr>
        <p:spPr>
          <a:xfrm>
            <a:off x="7438030" y="1173707"/>
            <a:ext cx="1992573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Gemeenschap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Co-creatie</a:t>
            </a:r>
          </a:p>
          <a:p>
            <a:endParaRPr lang="nl-BE" sz="1500" dirty="0">
              <a:solidFill>
                <a:schemeClr val="bg1"/>
              </a:solidFill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FDBB5463-B090-4648-AAE7-1048ED2D2580}"/>
              </a:ext>
            </a:extLst>
          </p:cNvPr>
          <p:cNvSpPr txBox="1"/>
          <p:nvPr/>
        </p:nvSpPr>
        <p:spPr>
          <a:xfrm>
            <a:off x="4995080" y="1187355"/>
            <a:ext cx="22245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Minder kamers/ruimte nodig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Meer variatie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Maximale beleving/ volledig ondergedompeld in wereld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Eventueel educatieve meerwaarde (scholen)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47C7B30-92E0-4DE6-AA52-2D58C73A38C1}"/>
              </a:ext>
            </a:extLst>
          </p:cNvPr>
          <p:cNvSpPr txBox="1"/>
          <p:nvPr/>
        </p:nvSpPr>
        <p:spPr>
          <a:xfrm>
            <a:off x="7233313" y="3043451"/>
            <a:ext cx="208810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Internet: site,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Reclame: </a:t>
            </a:r>
            <a:r>
              <a:rPr lang="nl-BE" sz="1500" dirty="0" err="1">
                <a:solidFill>
                  <a:schemeClr val="bg1"/>
                </a:solidFill>
              </a:rPr>
              <a:t>ads</a:t>
            </a:r>
            <a:endParaRPr lang="nl-BE" sz="15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Uitbaters escape room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ADC692DA-AD03-4EC3-AABC-490376B3F078}"/>
              </a:ext>
            </a:extLst>
          </p:cNvPr>
          <p:cNvSpPr txBox="1"/>
          <p:nvPr/>
        </p:nvSpPr>
        <p:spPr>
          <a:xfrm>
            <a:off x="2879678" y="1091821"/>
            <a:ext cx="192433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Productie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Onderhoud en ondersteuning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Administratie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9EB18E98-C173-4107-A44E-2835D8A13ED0}"/>
              </a:ext>
            </a:extLst>
          </p:cNvPr>
          <p:cNvSpPr txBox="1"/>
          <p:nvPr/>
        </p:nvSpPr>
        <p:spPr>
          <a:xfrm>
            <a:off x="2920621" y="3207224"/>
            <a:ext cx="173326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Fysiek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Intellectuele resources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DE14D663-7C76-462C-83B5-FD90816E5E2D}"/>
              </a:ext>
            </a:extLst>
          </p:cNvPr>
          <p:cNvSpPr txBox="1"/>
          <p:nvPr/>
        </p:nvSpPr>
        <p:spPr>
          <a:xfrm>
            <a:off x="586854" y="1255594"/>
            <a:ext cx="18697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Uitbaters escape rooms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Gamingwinkels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Scholen (educatieve escape-room)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Jeugdhuizen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1500" dirty="0">
              <a:solidFill>
                <a:schemeClr val="bg1"/>
              </a:solidFill>
            </a:endParaRP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2E5A26D-8D7B-4A9F-A5EE-061B800308CB}"/>
              </a:ext>
            </a:extLst>
          </p:cNvPr>
          <p:cNvSpPr txBox="1"/>
          <p:nvPr/>
        </p:nvSpPr>
        <p:spPr>
          <a:xfrm>
            <a:off x="668740" y="5022376"/>
            <a:ext cx="52543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Vaste kosten: salarissen werknemers, werkruimte, productie escape-rooms en attributen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 err="1">
                <a:solidFill>
                  <a:schemeClr val="bg1"/>
                </a:solidFill>
              </a:rPr>
              <a:t>Waardegestuurd</a:t>
            </a:r>
            <a:r>
              <a:rPr lang="nl-BE" sz="1500" dirty="0">
                <a:solidFill>
                  <a:schemeClr val="bg1"/>
                </a:solidFill>
              </a:rPr>
              <a:t>: focus op </a:t>
            </a:r>
            <a:r>
              <a:rPr lang="nl-BE" sz="1500" dirty="0" err="1">
                <a:solidFill>
                  <a:schemeClr val="bg1"/>
                </a:solidFill>
              </a:rPr>
              <a:t>waardecreatie</a:t>
            </a:r>
            <a:endParaRPr lang="nl-BE" sz="1500" dirty="0">
              <a:solidFill>
                <a:schemeClr val="bg1"/>
              </a:solidFill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0D958163-68EF-48EE-965E-A6481362D76F}"/>
              </a:ext>
            </a:extLst>
          </p:cNvPr>
          <p:cNvSpPr txBox="1"/>
          <p:nvPr/>
        </p:nvSpPr>
        <p:spPr>
          <a:xfrm>
            <a:off x="6318913" y="4872250"/>
            <a:ext cx="41762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Goederenverkoop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Koppelverkoop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Huren/leasen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1500" dirty="0">
                <a:solidFill>
                  <a:schemeClr val="bg1"/>
                </a:solidFill>
              </a:rPr>
              <a:t>Reclame/</a:t>
            </a:r>
            <a:r>
              <a:rPr lang="nl-BE" sz="1500" dirty="0" err="1">
                <a:solidFill>
                  <a:schemeClr val="bg1"/>
                </a:solidFill>
              </a:rPr>
              <a:t>advertentiefee</a:t>
            </a:r>
            <a:endParaRPr lang="nl-BE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8037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TM04033921[[fn=Damast]]</Template>
  <TotalTime>287</TotalTime>
  <Words>520</Words>
  <Application>Microsoft Office PowerPoint</Application>
  <PresentationFormat>Breedbeeld</PresentationFormat>
  <Paragraphs>85</Paragraphs>
  <Slides>7</Slides>
  <Notes>6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Bookman Old Style</vt:lpstr>
      <vt:lpstr>Calibri</vt:lpstr>
      <vt:lpstr>Rockwell</vt:lpstr>
      <vt:lpstr>Damask</vt:lpstr>
      <vt:lpstr>Escape Reality</vt:lpstr>
      <vt:lpstr>PowerPoint-presentatie</vt:lpstr>
      <vt:lpstr>PowerPoint-presentatie</vt:lpstr>
      <vt:lpstr>ESCAPE ROOM VS ESCAPE VROOM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Reality</dc:title>
  <dc:creator>Lena Verbrugge</dc:creator>
  <cp:lastModifiedBy>Lena Verbrugge</cp:lastModifiedBy>
  <cp:revision>41</cp:revision>
  <dcterms:created xsi:type="dcterms:W3CDTF">2017-10-06T12:09:50Z</dcterms:created>
  <dcterms:modified xsi:type="dcterms:W3CDTF">2017-10-20T11:33:15Z</dcterms:modified>
</cp:coreProperties>
</file>

<file path=docProps/thumbnail.jpeg>
</file>